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A39"/>
    <a:srgbClr val="FE9202"/>
    <a:srgbClr val="6C1A00"/>
    <a:srgbClr val="D47A02"/>
    <a:srgbClr val="1D3A00"/>
    <a:srgbClr val="007033"/>
    <a:srgbClr val="E7FF01"/>
    <a:srgbClr val="5EEC3C"/>
    <a:srgbClr val="990099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757" y="10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6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82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4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1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5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1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2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655520"/>
            <a:ext cx="8093365" cy="167975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640685"/>
            <a:ext cx="8093365" cy="76352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7940659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350110"/>
            <a:ext cx="7940660" cy="3512215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433880"/>
            <a:ext cx="6566315" cy="725349"/>
          </a:xfrm>
          <a:noFill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4" y="1197405"/>
            <a:ext cx="6566315" cy="351106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91623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028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7521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028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7521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670" y="1655520"/>
            <a:ext cx="7940660" cy="1832460"/>
          </a:xfrm>
        </p:spPr>
        <p:txBody>
          <a:bodyPr/>
          <a:lstStyle/>
          <a:p>
            <a:r>
              <a:rPr lang="ru-RU" dirty="0" smtClean="0"/>
              <a:t>Немного </a:t>
            </a:r>
            <a:br>
              <a:rPr lang="ru-RU" dirty="0" smtClean="0"/>
            </a:br>
            <a:r>
              <a:rPr lang="ru-RU" dirty="0"/>
              <a:t>	</a:t>
            </a:r>
            <a:r>
              <a:rPr lang="ru-RU" dirty="0" smtClean="0"/>
              <a:t>обо мне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965" y="281175"/>
            <a:ext cx="48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в будущем</a:t>
            </a:r>
            <a:endParaRPr lang="ru-RU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55" y="1655520"/>
            <a:ext cx="2817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будущем хочу стать известным программистом  с прекрасной семьей(жена, сын, кошка) и с счастливой жизнью.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Картинки счастливой семьи (40 фото) • Прикольные картинки и позити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95" y="927506"/>
            <a:ext cx="2901395" cy="4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43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Картинка &amp;quot;Спасибо за внимание&amp;quot; для презентаций (140 фото) 🔥 Прикольные  картинки и юмо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6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4949" y="472056"/>
            <a:ext cx="1374345" cy="725349"/>
          </a:xfrm>
        </p:spPr>
        <p:txBody>
          <a:bodyPr>
            <a:normAutofit/>
          </a:bodyPr>
          <a:lstStyle/>
          <a:p>
            <a:r>
              <a:rPr lang="ru-RU" dirty="0" smtClean="0"/>
              <a:t>План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Представление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Я в прошлом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Предпочтения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Я в будущем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69" y="281175"/>
            <a:ext cx="8093365" cy="916230"/>
          </a:xfrm>
        </p:spPr>
        <p:txBody>
          <a:bodyPr>
            <a:normAutofit/>
          </a:bodyPr>
          <a:lstStyle/>
          <a:p>
            <a:r>
              <a:rPr lang="ru-RU" dirty="0"/>
              <a:t>Всем привет!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3555" y="2266340"/>
            <a:ext cx="33595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Меня зовут Адам Денис, мне 19 лет, родился в Бельцах, жил в городе Дрокия, старший ребенок в семье из 3 детей, на данный момент являюсь студентом университета 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Alecu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Russo” </a:t>
            </a:r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города Бельцы.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70" y="1094442"/>
            <a:ext cx="5291583" cy="35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43555" y="433880"/>
            <a:ext cx="3206805" cy="91623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в прошлом</a:t>
            </a:r>
            <a:endParaRPr lang="en-US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50156" y="866544"/>
            <a:ext cx="4682952" cy="3512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754375" y="3640685"/>
            <a:ext cx="366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Учился в Русском теоретическом лицее №3 города Дрокия, был старостой нашего класса. Любил слушать русский рэп.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9" y="1044700"/>
            <a:ext cx="4300524" cy="2419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260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Предпочтения</a:t>
            </a:r>
            <a:endParaRPr lang="ru-RU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966" y="1655520"/>
            <a:ext cx="2443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Люблю играть в игры, меломан, люблю читать книжки, люблю играть в волейбол, баскетбол, а также люблю смотреть </a:t>
            </a:r>
            <a:r>
              <a:rPr lang="ru-RU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анимэ</a:t>
            </a:r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0" y="1350110"/>
            <a:ext cx="5650085" cy="3401781"/>
          </a:xfrm>
          <a:prstGeom prst="rect">
            <a:avLst/>
          </a:prstGeom>
        </p:spPr>
      </p:pic>
      <p:pic>
        <p:nvPicPr>
          <p:cNvPr id="1028" name="Picture 4" descr="Dead by Daylight | Загружайте и покупайте уже сегодня в Epic Games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580" y="1350110"/>
            <a:ext cx="5747420" cy="334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nter-Strike: Global Offens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361" y="1350110"/>
            <a:ext cx="5793640" cy="334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sassin&amp;#39;s Creed IV: Black Flag — Википед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31" y="433880"/>
            <a:ext cx="323850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6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rctic Monkeys Music Wallpaper Th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40" y="0"/>
            <a:ext cx="3350360" cy="52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.m.a.g.i.n.e.D.r.a.g.o.n.s Greatest Hits Full Album 2021 - I.m.a.g.i.n.e. . D.r.a.g.o.n.s Best Songs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4"/>
            <a:ext cx="5793640" cy="516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0449" cy="5143500"/>
          </a:xfrm>
          <a:prstGeom prst="rect">
            <a:avLst/>
          </a:prstGeom>
        </p:spPr>
      </p:pic>
      <p:pic>
        <p:nvPicPr>
          <p:cNvPr id="2060" name="Picture 12" descr="Desperate Measures (альбом Hollywood Undead) — Википед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-20171"/>
            <a:ext cx="5204543" cy="52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97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Десять негритя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66" y="0"/>
            <a:ext cx="33669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Отзывы о книге Бессонница, Стивен Кинг – ЛитРес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45" y="0"/>
            <a:ext cx="319765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Убийства по алфавит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-1"/>
            <a:ext cx="33582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99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Книга: &amp;quot;О дивный новый мир&amp;quot; - Олдос Хаксли. Купить книгу, читать рецензии |  Brave new world | ISBN 978-5-17-080085-8 | Лабирин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41" y="0"/>
            <a:ext cx="3350360" cy="524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Книга: &amp;quot;Мы&amp;quot; - Евгений Замятин. Купить книгу, читать рецензии | ISBN  978-5-17-088506-0 | Лабирин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3708" cy="51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Книга: &amp;quot;Остров&amp;quot; - Олдос Хаксли. Купить книгу, читать рецензии | Island |  ISBN 978-5-17-092444-8 | Лабиринт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-2873"/>
            <a:ext cx="3284596" cy="51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Смотреть аниме Токийский гуль: Перерождение [ТВ-2] онлайн в хорошем  качестве 720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655770" cy="517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MV. Патриотизм Мориарти (Yuukoku no Moriarty) / Добро пожаловать в Верону  / Верона ждет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70" y="-71961"/>
            <a:ext cx="5488230" cy="521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Аниме Богатый детектив. Баланс: Неограничен смотреть онлайн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3"/>
            <a:ext cx="3655770" cy="51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Аниме - Корона греха [ТВ] (Guilty Crown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052"/>
            <a:ext cx="3810000" cy="519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053"/>
            <a:ext cx="9144000" cy="5129341"/>
          </a:xfrm>
          <a:prstGeom prst="rect">
            <a:avLst/>
          </a:prstGeom>
        </p:spPr>
      </p:pic>
      <p:pic>
        <p:nvPicPr>
          <p:cNvPr id="5134" name="Picture 14" descr="Смотреть аниме Атака титанов [ТВ-3] / Вторжение гигантов [ТВ-3] онлайн в  хорошем качестве 720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09" y="-121395"/>
            <a:ext cx="3830991" cy="523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Аниме ✮ Арты — Баскетбол Куроко / Kuroko no Basuke | OK.RU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" y="-46421"/>
            <a:ext cx="5279748" cy="52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9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</Words>
  <Application>Microsoft Office PowerPoint</Application>
  <PresentationFormat>Экран (16:9)</PresentationFormat>
  <Paragraphs>23</Paragraphs>
  <Slides>11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Немного   обо мне</vt:lpstr>
      <vt:lpstr>План</vt:lpstr>
      <vt:lpstr>Всем привет!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2021-12-07T10:33:01Z</dcterms:modified>
</cp:coreProperties>
</file>